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71" r:id="rId5"/>
    <p:sldId id="348" r:id="rId6"/>
    <p:sldId id="390" r:id="rId7"/>
    <p:sldId id="349" r:id="rId8"/>
    <p:sldId id="391" r:id="rId9"/>
    <p:sldId id="379" r:id="rId10"/>
    <p:sldId id="376" r:id="rId11"/>
    <p:sldId id="380" r:id="rId12"/>
    <p:sldId id="392" r:id="rId13"/>
    <p:sldId id="393" r:id="rId14"/>
    <p:sldId id="396" r:id="rId15"/>
    <p:sldId id="394" r:id="rId16"/>
    <p:sldId id="395" r:id="rId17"/>
    <p:sldId id="397" r:id="rId18"/>
    <p:sldId id="398" r:id="rId19"/>
    <p:sldId id="399" r:id="rId20"/>
    <p:sldId id="400" r:id="rId21"/>
    <p:sldId id="401" r:id="rId22"/>
    <p:sldId id="402" r:id="rId23"/>
    <p:sldId id="282" r:id="rId24"/>
  </p:sldIdLst>
  <p:sldSz cx="9144000" cy="6858000" type="screen4x3"/>
  <p:notesSz cx="6858000" cy="9144000"/>
  <p:custDataLst>
    <p:tags r:id="rId30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  <p:cmAuthor id="4" name="Huang Wei" initials="HW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dirty="0"/>
              <a:t>单击此处编辑母版文本样式</a:t>
            </a:r>
            <a:endParaRPr lang="en-US" dirty="0"/>
          </a:p>
          <a:p>
            <a:pPr lvl="1" rtl="0"/>
            <a:r>
              <a:rPr lang="en-US" dirty="0"/>
              <a:t>第二级</a:t>
            </a:r>
            <a:endParaRPr lang="en-US" dirty="0"/>
          </a:p>
          <a:p>
            <a:pPr lvl="2" rtl="0"/>
            <a:r>
              <a:rPr lang="en-US" dirty="0"/>
              <a:t>第三级</a:t>
            </a:r>
            <a:endParaRPr lang="en-US" dirty="0"/>
          </a:p>
          <a:p>
            <a:pPr lvl="3" rtl="0"/>
            <a:r>
              <a:rPr lang="en-US" dirty="0"/>
              <a:t>第四级</a:t>
            </a:r>
            <a:endParaRPr lang="en-US" dirty="0"/>
          </a:p>
          <a:p>
            <a:pPr lvl="4" rtl="0"/>
            <a:r>
              <a:rPr 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191214" y="262787"/>
            <a:ext cx="8761576" cy="633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 anchor="b" anchorCtr="0">
            <a:normAutofit/>
          </a:bodyPr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04622" y="1435607"/>
            <a:ext cx="8237348" cy="4562519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二级</a:t>
            </a:r>
            <a:endParaRPr lang="zh-CN" altLang="en-US" noProof="0" dirty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三级</a:t>
            </a:r>
            <a:endParaRPr lang="zh-CN" altLang="en-US" noProof="0" dirty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四级</a:t>
            </a:r>
            <a:endParaRPr lang="zh-CN" altLang="en-US" noProof="0" dirty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 dirty="0"/>
              <a:t>五级</a:t>
            </a:r>
            <a:endParaRPr lang="zh-CN" altLang="en-US" noProof="0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49B18AD-D544-4EBF-AB42-B5F32C18D86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张三</a:t>
            </a:r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78945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191215" y="26278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191214" y="262787"/>
            <a:ext cx="8761576" cy="20726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  <a:endParaRPr lang="zh-CN" altLang="en-US" noProof="0"/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  <a:endParaRPr lang="zh-CN" altLang="en-US" noProof="0"/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  <a:endParaRPr lang="zh-CN" altLang="en-US" noProof="0"/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4622" y="1435607"/>
            <a:ext cx="8237348" cy="466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79A0490-1116-406A-8FD9-E02973A777E9}" type="datetime1">
              <a:rPr lang="zh-CN" altLang="en-US" noProof="0" smtClean="0"/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张三</a:t>
            </a:r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1928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Tx/>
        <a:buNone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29000"/>
            <a:lum bright="70000" contrast="-70000"/>
          </a:blip>
          <a:stretch>
            <a:fillRect/>
          </a:stretch>
        </p:blipFill>
        <p:spPr>
          <a:xfrm>
            <a:off x="6383163" y="352292"/>
            <a:ext cx="2483188" cy="2483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5770" y="2053559"/>
            <a:ext cx="7719273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实验</a:t>
            </a:r>
            <a:r>
              <a:rPr lang="zh-CN" altLang="en-US" sz="4800" dirty="0">
                <a:solidFill>
                  <a:schemeClr val="bg1"/>
                </a:solidFill>
              </a:rPr>
              <a:t>六　应用层协议服务配置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573190" y="3822342"/>
            <a:ext cx="7790634" cy="1137793"/>
          </a:xfrm>
        </p:spPr>
        <p:txBody>
          <a:bodyPr rtlCol="0">
            <a:normAutofit lnSpcReduction="10000"/>
          </a:bodyPr>
          <a:lstStyle/>
          <a:p>
            <a:endParaRPr lang="en-US" altLang="zh-CN" sz="2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20420192201952</a:t>
            </a: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　</a:t>
            </a:r>
            <a:r>
              <a:rPr lang="zh-CN" altLang="en-US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庾晓萍</a:t>
            </a:r>
            <a:endParaRPr lang="zh-CN" altLang="en-US" sz="2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067" y="590010"/>
            <a:ext cx="1583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计算机网络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三、虚拟主机技术（</a:t>
            </a:r>
            <a:r>
              <a:rPr lang="zh-CN" altLang="en-US" dirty="0">
                <a:sym typeface="+mn-ea"/>
              </a:rPr>
              <a:t>问题）</a:t>
            </a:r>
            <a:endParaRPr b="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访问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www.myweb.com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和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www.myapple.com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失败：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更改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host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文件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4" name="图片 10"/>
          <p:cNvPicPr>
            <a:picLocks noChangeAspect="1"/>
          </p:cNvPicPr>
          <p:nvPr/>
        </p:nvPicPr>
        <p:blipFill>
          <a:blip r:embed="rId1"/>
          <a:srcRect l="2021" t="8709" b="4581"/>
          <a:stretch>
            <a:fillRect/>
          </a:stretch>
        </p:blipFill>
        <p:spPr>
          <a:xfrm>
            <a:off x="2592705" y="1962785"/>
            <a:ext cx="5295900" cy="39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四、安全站点</a:t>
            </a:r>
            <a:r>
              <a:rPr lang="en-US" altLang="zh-CN" dirty="0">
                <a:sym typeface="+mn-ea"/>
              </a:rPr>
              <a:t>    </a:t>
            </a:r>
            <a:r>
              <a:rPr lang="zh-CN" altLang="en-US" dirty="0">
                <a:sym typeface="+mn-ea"/>
              </a:rPr>
              <a:t>五、证书服务器</a:t>
            </a:r>
            <a:endParaRPr lang="zh-CN" altLang="en-US" dirty="0">
              <a:sym typeface="+mn-ea"/>
            </a:endParaRPr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252220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（1）下载添加 CA 的角色功能，申请证书，创建证书申请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，得到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CERT.txt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申请文件</a:t>
            </a: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（2）配置证书颁发机构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AD CS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）。在证书颁发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机构提交申请，查看申请，颁发申请证书。查看该证书， 导出证书。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（3）编辑网站绑定：打开站点，设置端口为 443（443 是默认 https 端口）同时设置 SSL 证书是 output</a:t>
            </a:r>
            <a:endParaRPr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38" b="48633"/>
          <a:stretch>
            <a:fillRect/>
          </a:stretch>
        </p:blipFill>
        <p:spPr>
          <a:xfrm>
            <a:off x="673735" y="4568825"/>
            <a:ext cx="4867275" cy="200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四、安全站点</a:t>
            </a:r>
            <a:r>
              <a:rPr lang="en-US" altLang="zh-CN" dirty="0">
                <a:sym typeface="+mn-ea"/>
              </a:rPr>
              <a:t>    </a:t>
            </a:r>
            <a:r>
              <a:rPr lang="zh-CN" altLang="en-US" dirty="0">
                <a:sym typeface="+mn-ea"/>
              </a:rPr>
              <a:t>五、证书服务器（</a:t>
            </a:r>
            <a:r>
              <a:rPr lang="zh-CN" altLang="en-US" dirty="0">
                <a:sym typeface="+mn-ea"/>
              </a:rPr>
              <a:t>问题）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（4）通过 Web 方式申请并颁发证书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2315210"/>
            <a:ext cx="4601210" cy="3561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四、安全站点</a:t>
            </a:r>
            <a:r>
              <a:rPr lang="en-US" altLang="zh-CN" dirty="0">
                <a:sym typeface="+mn-ea"/>
              </a:rPr>
              <a:t>    </a:t>
            </a:r>
            <a:r>
              <a:rPr lang="zh-CN" altLang="en-US" dirty="0">
                <a:sym typeface="+mn-ea"/>
              </a:rPr>
              <a:t>五、证书服务器（</a:t>
            </a:r>
            <a:r>
              <a:rPr lang="zh-CN" altLang="en-US" dirty="0">
                <a:sym typeface="+mn-ea"/>
              </a:rPr>
              <a:t>问题）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66520"/>
            <a:ext cx="8237220" cy="4768215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出现“为了完成证书注册，CA 的网站必须配置为使用 HTTPS 身份验证”报错</a:t>
            </a:r>
            <a:r>
              <a:rPr altLang="zh-CN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 </a:t>
            </a: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或者</a:t>
            </a:r>
            <a:r>
              <a:rPr altLang="zh-CN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 </a:t>
            </a: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网页无法填写的情况</a:t>
            </a: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：</a:t>
            </a:r>
            <a:endParaRPr lang="zh-CN" altLang="en-US" sz="24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需要修改安全设置，如右</a:t>
            </a:r>
            <a:r>
              <a:rPr lang="zh-CN" altLang="en-US" sz="24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。</a:t>
            </a:r>
            <a:endParaRPr lang="zh-CN" altLang="en-US" sz="24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4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Tips</a:t>
            </a:r>
            <a:r>
              <a:rPr lang="zh-CN" altLang="en-US" sz="24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：除此之外，如果你想关闭</a:t>
            </a:r>
            <a:endParaRPr lang="zh-CN" altLang="en-US" sz="2400">
              <a:solidFill>
                <a:schemeClr val="accent1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4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IE</a:t>
            </a:r>
            <a:r>
              <a:rPr lang="zh-CN" altLang="en-US" sz="24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浏览器的增强安全设置，</a:t>
            </a:r>
            <a:endParaRPr lang="zh-CN" altLang="en-US" sz="2400">
              <a:solidFill>
                <a:schemeClr val="accent1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4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可以参考：</a:t>
            </a:r>
            <a:endParaRPr lang="zh-CN" altLang="en-US" sz="2400">
              <a:solidFill>
                <a:schemeClr val="accent1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1"/>
                </a:solidFill>
                <a:cs typeface="Segoe UI" panose="020B0502040204020203" pitchFamily="34" charset="0"/>
                <a:sym typeface="+mn-ea"/>
              </a:rPr>
              <a:t>https://blog.csdn.net/dangga/article/details/102456251</a:t>
            </a:r>
            <a:endParaRPr lang="zh-CN" altLang="en-US" sz="2100">
              <a:solidFill>
                <a:schemeClr val="accent1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1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43889"/>
          <a:stretch>
            <a:fillRect/>
          </a:stretch>
        </p:blipFill>
        <p:spPr>
          <a:xfrm>
            <a:off x="4439285" y="2528570"/>
            <a:ext cx="3733800" cy="277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六、FTP 服务器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（1）安装 IIS 服务器的 FTP 功能，并启动。新建 FTP 站点并设置。</a:t>
            </a:r>
            <a:endParaRPr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（2）设置并测试权限</a:t>
            </a:r>
            <a:endParaRPr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" y="2713990"/>
            <a:ext cx="3512820" cy="3489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60" y="2713990"/>
            <a:ext cx="4274820" cy="32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七、SMTP和POP服务器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（1）安装、启动并配置MDaemon。创建帐号。</a:t>
            </a:r>
            <a:endParaRPr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（2）设置并测试权限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，配置客户端(FoxMail)，测试邮件是否能发送、配置是否正确。收取成功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3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）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查看邮件服务器上的记录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3946525"/>
            <a:ext cx="5795645" cy="1891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0" y="3946525"/>
            <a:ext cx="2418080" cy="190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七、SMTP和POP服务器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（4）远程管理 MDaemon 邮件服务器</a:t>
            </a:r>
            <a:endParaRPr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（5）Web 方式管理 MDaemon</a:t>
            </a:r>
            <a:endParaRPr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2620010"/>
            <a:ext cx="6057900" cy="2087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4504055"/>
            <a:ext cx="7078980" cy="196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一、</a:t>
            </a:r>
            <a:r>
              <a:rPr lang="en-US" altLang="zh-CN" dirty="0">
                <a:sym typeface="+mn-ea"/>
              </a:rPr>
              <a:t>Linux SSH</a:t>
            </a:r>
            <a:r>
              <a:rPr lang="zh-CN" altLang="en-US" dirty="0">
                <a:sym typeface="+mn-ea"/>
              </a:rPr>
              <a:t>配置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安装 openssh-server 和 openssh-client，查看 ssh 是否开启，登录 ssh client，输入 logout 退出。（这里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ssh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用本地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ip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）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71270"/>
          <a:stretch>
            <a:fillRect/>
          </a:stretch>
        </p:blipFill>
        <p:spPr>
          <a:xfrm>
            <a:off x="497840" y="2590800"/>
            <a:ext cx="4427220" cy="606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67266"/>
          <a:stretch>
            <a:fillRect/>
          </a:stretch>
        </p:blipFill>
        <p:spPr>
          <a:xfrm>
            <a:off x="497840" y="3354070"/>
            <a:ext cx="4426585" cy="358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912235"/>
            <a:ext cx="4431030" cy="6686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b="29875"/>
          <a:stretch>
            <a:fillRect/>
          </a:stretch>
        </p:blipFill>
        <p:spPr>
          <a:xfrm>
            <a:off x="497840" y="4699635"/>
            <a:ext cx="4528820" cy="10001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t="86365"/>
          <a:stretch>
            <a:fillRect/>
          </a:stretch>
        </p:blipFill>
        <p:spPr>
          <a:xfrm>
            <a:off x="497840" y="5818505"/>
            <a:ext cx="4431030" cy="43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二、</a:t>
            </a:r>
            <a:r>
              <a:rPr lang="en-US" altLang="zh-CN" dirty="0">
                <a:sym typeface="+mn-ea"/>
              </a:rPr>
              <a:t>Linux HTTP</a:t>
            </a:r>
            <a:r>
              <a:rPr lang="zh-CN" altLang="en-US" dirty="0">
                <a:sym typeface="+mn-ea"/>
              </a:rPr>
              <a:t>配置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安装 Nginx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，设置防火墙，查看 Nginx 状态，测试，搭建成功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8886" b="74213"/>
          <a:stretch>
            <a:fillRect/>
          </a:stretch>
        </p:blipFill>
        <p:spPr>
          <a:xfrm>
            <a:off x="454660" y="2072640"/>
            <a:ext cx="4404360" cy="217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2771" r="14565"/>
          <a:stretch>
            <a:fillRect/>
          </a:stretch>
        </p:blipFill>
        <p:spPr>
          <a:xfrm>
            <a:off x="4966970" y="2072640"/>
            <a:ext cx="3769360" cy="108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72803"/>
          <a:stretch>
            <a:fillRect/>
          </a:stretch>
        </p:blipFill>
        <p:spPr>
          <a:xfrm>
            <a:off x="404495" y="2531745"/>
            <a:ext cx="4366260" cy="49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3274060"/>
            <a:ext cx="6096000" cy="278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三、</a:t>
            </a:r>
            <a:r>
              <a:rPr lang="en-US" altLang="zh-CN" dirty="0">
                <a:sym typeface="+mn-ea"/>
              </a:rPr>
              <a:t>Linux SMB</a:t>
            </a:r>
            <a:r>
              <a:rPr lang="zh-CN" altLang="en-US" dirty="0">
                <a:sym typeface="+mn-ea"/>
              </a:rPr>
              <a:t>配置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安装 Sambar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，创建共享文件夹并设置权限，创建一个新的用户，打开并编辑配置文件，在 文件末尾添加内容。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3763010"/>
            <a:ext cx="4425950" cy="791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r="2230"/>
          <a:stretch>
            <a:fillRect/>
          </a:stretch>
        </p:blipFill>
        <p:spPr>
          <a:xfrm>
            <a:off x="473710" y="4812665"/>
            <a:ext cx="4431030" cy="7150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360" y="2745740"/>
            <a:ext cx="3097530" cy="17957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b="75926"/>
          <a:stretch>
            <a:fillRect/>
          </a:stretch>
        </p:blipFill>
        <p:spPr>
          <a:xfrm>
            <a:off x="485140" y="2745740"/>
            <a:ext cx="4419600" cy="75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实验</a:t>
            </a:r>
            <a:r>
              <a:rPr lang="zh-CN" altLang="en-US" dirty="0"/>
              <a:t>思路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287" y="1453387"/>
            <a:ext cx="8237348" cy="456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操作系统：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Windows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、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Ubuntu</a:t>
            </a:r>
            <a:endParaRPr lang="zh-CN" altLang="en-US" sz="20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虚拟机：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VMware</a:t>
            </a:r>
            <a:endParaRPr lang="zh-CN" altLang="en-US" sz="20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三、</a:t>
            </a:r>
            <a:r>
              <a:rPr lang="en-US" altLang="zh-CN" dirty="0">
                <a:sym typeface="+mn-ea"/>
              </a:rPr>
              <a:t>Linux SMB</a:t>
            </a:r>
            <a:r>
              <a:rPr lang="zh-CN" altLang="en-US" dirty="0">
                <a:sym typeface="+mn-ea"/>
              </a:rPr>
              <a:t>配置（</a:t>
            </a:r>
            <a:r>
              <a:rPr lang="zh-CN" altLang="en-US" dirty="0">
                <a:sym typeface="+mn-ea"/>
              </a:rPr>
              <a:t>问题）</a:t>
            </a:r>
            <a:endParaRPr lang="zh-CN" altLang="en-US"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编辑配置文件需要用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sudo gedit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（需要另外下载），否则会出现限权不够的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错误。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另外可以用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sudo service smbd restart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重启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sambar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服务。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sudo mkdir /home/icebear/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桌面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/share 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建立文件夹，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sudo chmod 777 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/home/icebear/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桌面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/share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设置共享文件夹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限权（最高权限）</a:t>
            </a:r>
            <a:endParaRPr lang="zh-CN" altLang="en-US" sz="2100">
              <a:solidFill>
                <a:schemeClr val="accent5"/>
              </a:solidFill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4384675"/>
            <a:ext cx="8399145" cy="132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zh-CN" altLang="en-US" dirty="0">
                <a:sym typeface="+mn-ea"/>
              </a:rPr>
              <a:t>六　</a:t>
            </a:r>
            <a:r>
              <a:rPr lang="zh-CN" altLang="en-US" dirty="0">
                <a:sym typeface="+mn-ea"/>
              </a:rPr>
              <a:t>应用层协议服务配置</a:t>
            </a:r>
            <a:endParaRPr lang="en-US" altLang="zh-CN" sz="3600" dirty="0"/>
          </a:p>
        </p:txBody>
      </p:sp>
      <p:sp>
        <p:nvSpPr>
          <p:cNvPr id="12" name="标题 1"/>
          <p:cNvSpPr txBox="1"/>
          <p:nvPr/>
        </p:nvSpPr>
        <p:spPr>
          <a:xfrm>
            <a:off x="555770" y="2053559"/>
            <a:ext cx="7719273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r>
              <a:rPr lang="zh-CN" altLang="en-US" sz="4800">
                <a:solidFill>
                  <a:schemeClr val="accent1">
                    <a:lumMod val="50000"/>
                  </a:schemeClr>
                </a:solidFill>
              </a:rPr>
              <a:t>谢谢大家！</a:t>
            </a:r>
            <a:endParaRPr lang="en-US" altLang="zh-CN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副标题 2"/>
          <p:cNvSpPr txBox="1"/>
          <p:nvPr/>
        </p:nvSpPr>
        <p:spPr>
          <a:xfrm>
            <a:off x="573190" y="3822342"/>
            <a:ext cx="7790634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18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20420192201952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　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庾晓萍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主要思路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04622" y="1481962"/>
            <a:ext cx="8237348" cy="456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0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6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2798" y="1931988"/>
            <a:ext cx="5485765" cy="29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一、</a:t>
            </a:r>
            <a:r>
              <a:rPr lang="en-US" altLang="zh-CN" dirty="0"/>
              <a:t>DNS</a:t>
            </a:r>
            <a:r>
              <a:rPr lang="zh-CN" altLang="en-US" dirty="0"/>
              <a:t>配置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04622" y="1481962"/>
            <a:ext cx="8237348" cy="456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）安装 DNS ：服务管理器-&gt;管理-&gt;添加角色-&gt;DNS 服务器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）打开 DNS 服务器，新建区域，配置新建区域。</a:t>
            </a:r>
            <a:endParaRPr lang="zh-CN" altLang="en-US" sz="20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3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）添加主机，IP 地址写本地 IP。新建服务器别名。</a:t>
            </a:r>
            <a:endParaRPr lang="zh-CN" altLang="en-US" sz="20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4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）连接（</a:t>
            </a:r>
            <a:r>
              <a:rPr altLang="zh-CN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ping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主机和</a:t>
            </a:r>
            <a:r>
              <a:rPr lang="zh-CN" altLang="en-US" sz="20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别名）</a:t>
            </a:r>
            <a:endParaRPr lang="zh-CN" altLang="en-US" sz="21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391287" y="1453387"/>
            <a:ext cx="8237348" cy="456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0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25" y="3343275"/>
            <a:ext cx="4016375" cy="311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708723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一、</a:t>
            </a:r>
            <a:r>
              <a:rPr lang="en-US" altLang="zh-CN" dirty="0">
                <a:sym typeface="+mn-ea"/>
              </a:rPr>
              <a:t>DNS</a:t>
            </a:r>
            <a:r>
              <a:rPr lang="zh-CN" altLang="en-US" dirty="0">
                <a:sym typeface="+mn-ea"/>
              </a:rPr>
              <a:t>配置（问题</a:t>
            </a:r>
            <a:r>
              <a:rPr lang="zh-CN" altLang="en-US" b="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  <a:sym typeface="+mn-ea"/>
              </a:rPr>
              <a:t>）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287" y="1335912"/>
            <a:ext cx="8237348" cy="456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Ping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失败：</a:t>
            </a:r>
            <a:r>
              <a:rPr lang="zh-CN" altLang="en-US" sz="21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将本机IP设为首选 DNS 服务器的地址（打开网络和共享中心，点击链接设置属性，设置 IPv4 属性，添加服务器 DNS 地址）</a:t>
            </a:r>
            <a:endParaRPr lang="zh-CN" altLang="en-US" sz="2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9" name="图片 14"/>
          <p:cNvPicPr>
            <a:picLocks noChangeAspect="1"/>
          </p:cNvPicPr>
          <p:nvPr/>
        </p:nvPicPr>
        <p:blipFill>
          <a:blip r:embed="rId1"/>
          <a:srcRect b="7590"/>
          <a:stretch>
            <a:fillRect/>
          </a:stretch>
        </p:blipFill>
        <p:spPr>
          <a:xfrm>
            <a:off x="473710" y="2469515"/>
            <a:ext cx="4617085" cy="373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708723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二、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</a:t>
            </a:r>
            <a:r>
              <a:rPr lang="zh-CN" altLang="en-US" dirty="0">
                <a:sym typeface="+mn-ea"/>
              </a:rPr>
              <a:t>配置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287" y="1335912"/>
            <a:ext cx="8237348" cy="456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altLang="zh-CN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（1）安装 Web 服务器</a:t>
            </a:r>
            <a:endParaRPr altLang="zh-CN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（2）新建文件夹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，放入我之前写的一个网站的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html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和其他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asset文         </a:t>
            </a:r>
            <a:endParaRPr altLang="zh-CN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 件，添加网站，成功访问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。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（3）控制流量（最大并发连接数，限制带宽使用，设置连接超时）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（4）安全性之凭密码访问，编辑匿名身份验证凭据。</a:t>
            </a:r>
            <a:endParaRPr altLang="zh-CN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endParaRPr lang="zh-CN" altLang="en-US" sz="2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二、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服务器配置（</a:t>
            </a:r>
            <a:r>
              <a:rPr lang="zh-CN" altLang="en-US" dirty="0">
                <a:sym typeface="+mn-ea"/>
              </a:rPr>
              <a:t>结果）</a:t>
            </a:r>
            <a:endParaRPr lang="zh-CN" altLang="en-US" b="0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1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429385"/>
            <a:ext cx="6541770" cy="467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二、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服务器配置（</a:t>
            </a:r>
            <a:r>
              <a:rPr lang="zh-CN" altLang="en-US" dirty="0">
                <a:sym typeface="+mn-ea"/>
              </a:rPr>
              <a:t>问题）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访问网页出现报错：（</a:t>
            </a:r>
            <a:r>
              <a:rPr altLang="zh-CN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）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编辑限权（</a:t>
            </a:r>
            <a:r>
              <a:rPr altLang="zh-CN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2</a:t>
            </a:r>
            <a:r>
              <a:rPr lang="zh-CN" altLang="en-US" sz="2100">
                <a:solidFill>
                  <a:schemeClr val="accent5"/>
                </a:solidFill>
                <a:cs typeface="Segoe UI" panose="020B0502040204020203" pitchFamily="34" charset="0"/>
                <a:sym typeface="+mn-ea"/>
              </a:rPr>
              <a:t>）</a:t>
            </a: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看一下system.webServer/directoryBrowse的enabled取值是不是True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2715895"/>
            <a:ext cx="4152265" cy="299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313" y="2592705"/>
            <a:ext cx="4415155" cy="324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1160" y="448310"/>
            <a:ext cx="6687185" cy="640080"/>
          </a:xfrm>
        </p:spPr>
        <p:txBody>
          <a:bodyPr rtlCol="0">
            <a:noAutofit/>
          </a:bodyPr>
          <a:lstStyle/>
          <a:p>
            <a:r>
              <a:rPr lang="zh-CN" altLang="en-US" dirty="0">
                <a:sym typeface="+mn-ea"/>
              </a:rPr>
              <a:t>三、虚拟主机技术（</a:t>
            </a:r>
            <a:r>
              <a:rPr lang="zh-CN" altLang="en-US" dirty="0">
                <a:sym typeface="+mn-ea"/>
              </a:rPr>
              <a:t>结果）</a:t>
            </a:r>
            <a:endParaRPr b="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20E8F2-7143-4771-BB48-92A68A3B6E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noProof="0"/>
              <a:t>软件工程</a:t>
            </a:r>
            <a:r>
              <a:rPr lang="en-US" altLang="zh-CN" noProof="0"/>
              <a:t>2020</a:t>
            </a:r>
            <a:r>
              <a:rPr lang="zh-CN" altLang="en-US" noProof="0"/>
              <a:t>级　庾晓萍</a:t>
            </a:r>
            <a:endParaRPr lang="zh-CN" altLang="en-US" noProof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4" name="文本框 3"/>
          <p:cNvSpPr txBox="1"/>
          <p:nvPr/>
        </p:nvSpPr>
        <p:spPr>
          <a:xfrm>
            <a:off x="8869045" y="47078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91160" y="1356995"/>
            <a:ext cx="8237220" cy="4353560"/>
          </a:xfrm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100" dirty="0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添加其他的站点，设置相同的 IP 和端口号，不同的主机头值</a:t>
            </a:r>
            <a:endParaRPr lang="zh-CN" altLang="en-US" sz="2100" dirty="0">
              <a:solidFill>
                <a:schemeClr val="accent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2009775"/>
            <a:ext cx="4264025" cy="3047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3503" b="54576"/>
          <a:stretch>
            <a:fillRect/>
          </a:stretch>
        </p:blipFill>
        <p:spPr>
          <a:xfrm>
            <a:off x="490220" y="5261610"/>
            <a:ext cx="6926580" cy="94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4715,&quot;width&quot;:8639}"/>
</p:tagLst>
</file>

<file path=ppt/tags/tag2.xml><?xml version="1.0" encoding="utf-8"?>
<p:tagLst xmlns:p="http://schemas.openxmlformats.org/presentationml/2006/main">
  <p:tag name="COMMONDATA" val="eyJoZGlkIjoiNzM1NGMyYjc1MTZhYjAxY2RiYzMwMWMzNWFmMjBjMDkifQ==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{43808D0D-77E4-4314-A791-81287324AAF7}tf10001108_win32</Template>
  <TotalTime>0</TotalTime>
  <Words>1923</Words>
  <Application>WPS 演示</Application>
  <PresentationFormat>全屏显示(4:3)</PresentationFormat>
  <Paragraphs>230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Microsoft YaHei UI</vt:lpstr>
      <vt:lpstr>Microsoft YaHei UI Light</vt:lpstr>
      <vt:lpstr>Segoe UI</vt:lpstr>
      <vt:lpstr>微软雅黑</vt:lpstr>
      <vt:lpstr>Arial Unicode MS</vt:lpstr>
      <vt:lpstr>隶书</vt:lpstr>
      <vt:lpstr>黑体</vt:lpstr>
      <vt:lpstr>Malgun Gothic Semilight</vt:lpstr>
      <vt:lpstr>Microsoft JhengHei Light</vt:lpstr>
      <vt:lpstr>华文宋体</vt:lpstr>
      <vt:lpstr>华文仿宋</vt:lpstr>
      <vt:lpstr>华文新魏</vt:lpstr>
      <vt:lpstr>华文中宋</vt:lpstr>
      <vt:lpstr>华文彩云</vt:lpstr>
      <vt:lpstr>华文楷体</vt:lpstr>
      <vt:lpstr>华文琥珀</vt:lpstr>
      <vt:lpstr>华文细黑</vt:lpstr>
      <vt:lpstr>华文行楷</vt:lpstr>
      <vt:lpstr>华文隶书</vt:lpstr>
      <vt:lpstr>欢迎文档</vt:lpstr>
      <vt:lpstr>实验六　应用层协议服务配置</vt:lpstr>
      <vt:lpstr>实验思路</vt:lpstr>
      <vt:lpstr>主要思路</vt:lpstr>
      <vt:lpstr>主要思路</vt:lpstr>
      <vt:lpstr>问题：DNS配置（ping不通）</vt:lpstr>
      <vt:lpstr>一、DNS配置（问题）</vt:lpstr>
      <vt:lpstr>结果：WEB服务器配置</vt:lpstr>
      <vt:lpstr>问题：WEB服务器配置</vt:lpstr>
      <vt:lpstr>结果：WEB服务器配置</vt:lpstr>
      <vt:lpstr>问题3：4、安全站点 5、证书服务器</vt:lpstr>
      <vt:lpstr>三、虚拟主机技术（问题）</vt:lpstr>
      <vt:lpstr>四、安全站点    五、证书服务器</vt:lpstr>
      <vt:lpstr>四、安全站点    五、证书服务器</vt:lpstr>
      <vt:lpstr>四、安全站点    五、证书服务器</vt:lpstr>
      <vt:lpstr>六、FTP 服务器</vt:lpstr>
      <vt:lpstr>七、SMTP和POP服务器</vt:lpstr>
      <vt:lpstr>七、SMTP和POP服务器</vt:lpstr>
      <vt:lpstr>一、Linux SSH配置</vt:lpstr>
      <vt:lpstr>二、Linux HTTP配置</vt:lpstr>
      <vt:lpstr>三、Linux SMB配置</vt:lpstr>
      <vt:lpstr>实验六　应用层协议服务配置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　实验主题</dc:title>
  <dc:creator>Huang Wei</dc:creator>
  <cp:lastModifiedBy>且学之</cp:lastModifiedBy>
  <cp:revision>145</cp:revision>
  <dcterms:created xsi:type="dcterms:W3CDTF">2022-02-23T14:30:00Z</dcterms:created>
  <dcterms:modified xsi:type="dcterms:W3CDTF">2022-05-11T14:12:17Z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3432FF5A14DC4DFC8AEC60AE8672BF16</vt:lpwstr>
  </property>
  <property fmtid="{D5CDD505-2E9C-101B-9397-08002B2CF9AE}" pid="3" name="KSOProductBuildVer">
    <vt:lpwstr>2052-11.1.0.11636</vt:lpwstr>
  </property>
</Properties>
</file>